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92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48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47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41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230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843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834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669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67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04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39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0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33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0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2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77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03F5EF-EC6D-4461-AB0E-E768E6D68E3E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B3C1A5-CEE8-4EB6-9B1A-9669D75A0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10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4399"/>
          </a:xfrm>
        </p:spPr>
        <p:txBody>
          <a:bodyPr>
            <a:normAutofit/>
          </a:bodyPr>
          <a:lstStyle/>
          <a:p>
            <a:pPr algn="ctr">
              <a:spcAft>
                <a:spcPts val="1000"/>
              </a:spcAft>
            </a:pPr>
            <a:r>
              <a:rPr lang="ru-RU" sz="32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                                                                                                </a:t>
            </a:r>
            <a:r>
              <a:rPr lang="ru-RU" sz="40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</a:br>
            <a:r>
              <a:rPr lang="ru-RU" sz="4000" b="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ФЕДЕРАЛЬНЫЙ  ГОСУДАРСТВЕННЫЙ ОБРАЗОВАТЕЛЬНЫЙ  СТАНДАРТ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</a:br>
            <a:r>
              <a:rPr lang="ru-RU" b="1" kern="50" dirty="0" smtClean="0">
                <a:effectLst/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ДОШКОЛЬНОГО  ОБРАЗОВАНИЯ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812800"/>
            <a:ext cx="10018713" cy="5956300"/>
          </a:xfrm>
        </p:spPr>
        <p:txBody>
          <a:bodyPr>
            <a:normAutofit/>
          </a:bodyPr>
          <a:lstStyle/>
          <a:p>
            <a:pPr indent="449580" algn="l"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Программа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направлена: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на создание условий социальной ситуации развития дошкольников,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сотрудничества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со взрослыми и сверстниками в зоне его ближайшего развития.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на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создание образовательной среды как зоны ближайшего развития ребёнка. Образовательная среда составляет систему условий социализации и развития детей, включая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пространственно-временные, социальные,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деятельностные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условия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4243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32500"/>
          </a:xfrm>
        </p:spPr>
        <p:txBody>
          <a:bodyPr>
            <a:normAutofit fontScale="90000"/>
          </a:bodyPr>
          <a:lstStyle/>
          <a:p>
            <a:pPr indent="457200" algn="l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Стандарт устанавливает требования, обязательные при реализации Программы, в том числе: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к структуре Программы;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к условиям реализации Программы, включающим требования к психолого-педагогическим, кадровым, финансовым условиям и к предметно-пространственной среде;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к результатам освоения Программы, представленным в виде целевых ориентиров дошкольного образования.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5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955800"/>
            <a:ext cx="10018713" cy="4546600"/>
          </a:xfrm>
        </p:spPr>
        <p:txBody>
          <a:bodyPr>
            <a:normAutofit fontScale="90000"/>
          </a:bodyPr>
          <a:lstStyle/>
          <a:p>
            <a:pPr indent="571500" algn="l">
              <a:spcAft>
                <a:spcPts val="0"/>
              </a:spcAft>
            </a:pPr>
            <a:r>
              <a:rPr lang="ru-RU" sz="2700" b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II. ТРЕБОВАНИЯ К СТРУКТУРЕ ОСНОВНОЙ ОБРАЗОВАТЕЛЬНОЙ ПРОГРАММЫ ДОШКОЛЬНОГО ОБРАЗОВАНИЯ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1.Группы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 одной Организации могут действовать на основе различных Программ.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 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2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.Содержание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Программы должно охватывать следующие образовательные области: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коммуникативно-личностное развитие;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познавательно-речевое развитие;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художественно-эстетическое развитие;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физическое развитие.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6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07100"/>
          </a:xfrm>
        </p:spPr>
        <p:txBody>
          <a:bodyPr>
            <a:normAutofit fontScale="90000"/>
          </a:bodyPr>
          <a:lstStyle/>
          <a:p>
            <a:pPr indent="571500" algn="l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Содержание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Программы  должно  отражать: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 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предметно-пространственную развивающую образовательную среду; </a:t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характер взаимодействия со взрослыми;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характер взаимодействия с другими детьми;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систему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отношений ребёнка к миру, к другим людям, к себе самому.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 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5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540000"/>
          </a:xfrm>
        </p:spPr>
        <p:txBody>
          <a:bodyPr>
            <a:normAutofit fontScale="90000"/>
          </a:bodyPr>
          <a:lstStyle/>
          <a:p>
            <a:pPr indent="571500" algn="l">
              <a:spcAft>
                <a:spcPts val="0"/>
              </a:spcAft>
            </a:pP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Программа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предполагает обязательную часть и часть, формируемую участниками образовательных отношений. Обе части являются взаимодополняющими и необходимыми с точки зрения реализации требований Стандарта.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Обязательная часть Программы предполагает комплексность подхода, обеспечивая развитие воспитанников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во всех четырёх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взаимодополняющих образовательных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областях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(в соответствии с п. 3 настоящих Требований к структуре Программы).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 разделе «Часть, формируемая участниками образовательных отношений» должны быть представлены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выбранные и/или разработанные самостоятельно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участниками образовательных отношений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парциальные</a:t>
            </a:r>
            <a:r>
              <a:rPr lang="ru-RU" sz="27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программы, методики, формы организации образовательной работы. </a:t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Объём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обязательной части Программы должен составлять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не менее 60%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от её общего объёма, а части, формируемой участниками образовательных отношений, –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не более 40%. </a:t>
            </a:r>
            <a:endParaRPr lang="ru-RU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4699000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Обязательная часть Программы, в случае если она не дублирует содержание одной из Примерных программ, должна быть представлена развёрнуто в соответствии с п. 7 настоящих Требований к структуре Программы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.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 противном случае обязательная часть Программы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оформляется в виде ссылки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на соответствующую Примерную программу.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Часть Программы, формируемая участниками образовательных отношений, может быть представлена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в виде ссылок на соответствующую методическую литературу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, 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 </a:t>
            </a:r>
          </a:p>
        </p:txBody>
      </p:sp>
    </p:spTree>
    <p:extLst>
      <p:ext uri="{BB962C8B-B14F-4D97-AF65-F5344CB8AC3E}">
        <p14:creationId xmlns:p14="http://schemas.microsoft.com/office/powerpoint/2010/main" val="238475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765800"/>
          </a:xfrm>
        </p:spPr>
        <p:txBody>
          <a:bodyPr>
            <a:noAutofit/>
          </a:bodyPr>
          <a:lstStyle/>
          <a:p>
            <a:pPr indent="449580" algn="l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Дополнительным разделом Программы является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текст её краткой презентации.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Краткая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презентация Программы должна быть ориентирована на родителей воспитанников и доступна для ознакомления.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краткой презентации Программы должны быть указаны: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возрастные и иные категории детей, которые могут получать дошкольное образование в данной Организации, в том числе категории детей с ОВЗ, если возможность их образования предусматривается;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реализуемые Примерные программы в том случае, если дошкольные группы используют их обязательную часть;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характеристика взаимодействия педагогического коллектива с семьями воспитанников;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иные характеристики, наиболее существенные с точки зрения авторов.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33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702300"/>
          </a:xfrm>
        </p:spPr>
        <p:txBody>
          <a:bodyPr>
            <a:normAutofit fontScale="90000"/>
          </a:bodyPr>
          <a:lstStyle/>
          <a:p>
            <a:pPr indent="571500" algn="l">
              <a:spcAft>
                <a:spcPts val="0"/>
              </a:spcAft>
            </a:pPr>
            <a:r>
              <a:rPr lang="ru-RU" sz="2400" b="1" kern="50" dirty="0"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III. ТРЕБОВАНИЯ К УСЛОВИЯМ РЕАЛИЗАЦИИ ОСНОВНОЙ ОБРАЗОВАТЕЛЬНОЙ ПРОГРАММЫ ДОШКОЛЬНОГО </a:t>
            </a:r>
            <a:r>
              <a:rPr lang="ru-RU" sz="2400" b="1" kern="50" dirty="0" smtClean="0"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ОБРАЗОВАНИЯ</a:t>
            </a:r>
            <a:br>
              <a:rPr lang="ru-RU" sz="2400" b="1" kern="50" dirty="0" smtClean="0"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</a:br>
            <a:r>
              <a:rPr lang="ru-RU" sz="2400" b="1" kern="50" dirty="0" smtClean="0"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/>
            </a:r>
            <a:br>
              <a:rPr lang="ru-RU" sz="2400" b="1" kern="50" dirty="0" smtClean="0"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Требования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к условиям реализации Программы включают требования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к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: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психолого-педагогическим,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кадровым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,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материально-техническим,</a:t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финансовым условиям реализации Программы,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развивающей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предметно-пространственной среде.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400" b="1" kern="50" dirty="0" smtClean="0"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07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5790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Организации (группе) может проводиться оценка развития детей, его динамики, в том числе измерение их личностных образовательных результатов. Такая оценка производится педагогом совместно с педагогом-психологом в рамках психолого-педагогической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диагностики</a:t>
            </a:r>
            <a:r>
              <a:rPr lang="ru-RU" sz="27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(или мониторинга).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Участие ребёнка в психолого-педагогической диагностике (мониторинге) допускается только с согласия его родителей (законных представителей).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Результаты психолого-педагогической диагностики (мониторинга) могут использоваться исключительно для решения образовательных задач: </a:t>
            </a:r>
            <a: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развития); </a:t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оптимизации работы с группой детей. </a:t>
            </a:r>
            <a:b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0174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83300"/>
          </a:xfrm>
        </p:spPr>
        <p:txBody>
          <a:bodyPr>
            <a:normAutofit fontScale="90000"/>
          </a:bodyPr>
          <a:lstStyle/>
          <a:p>
            <a:pPr indent="449580" algn="l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Организация должна создавать возможности: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для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предоставления информации о Программе семье и всем заинтересованным лицам, вовлечённым в образовательный процесс, а также широкой общественности;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для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педагогов по поиску, использованию материалов, обеспечивающих реализацию Программы, в том числе в информационной среде;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для обсуждения с родителями (законными представителями) воспитанников вопросов, связанных с реализацией Программы.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7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461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1. </a:t>
            </a:r>
            <a:r>
              <a:rPr lang="ru-RU" sz="2800" b="1" kern="50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ОБЩИЕ ПОЛОЖЕНИЯ </a:t>
            </a: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/>
            </a:r>
            <a:b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/>
            </a:r>
            <a:b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2. ТРЕБОВАНИЯ </a:t>
            </a:r>
            <a:r>
              <a:rPr lang="ru-RU" sz="2800" b="1" kern="50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 СТРУКТУРЕ ОСНОВНОЙ ОБРАЗОВАТЕЛЬНОЙ ПРОГРАММЫ ДОШКОЛЬНОГО ОБРАЗОВАНИЯ </a:t>
            </a: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/>
            </a:r>
            <a:b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/>
            </a:r>
            <a:b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3.ТРЕБОВАНИЯ </a:t>
            </a:r>
            <a:r>
              <a:rPr lang="ru-RU" sz="2800" b="1" kern="50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 УСЛОВИЯМ РЕАЛИЗАЦИИ ОСНОВНОЙ ОБРАЗОВАТЕЛЬНОЙ ПРОГРАММЫ </a:t>
            </a: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ДОШКОЛЬНОГО </a:t>
            </a:r>
            <a:r>
              <a:rPr lang="ru-RU" sz="2800" b="1" kern="50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ОБРАЗОВАНИЯ </a:t>
            </a: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/>
            </a:r>
            <a:b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/>
            </a:r>
            <a:b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2800" b="1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4.ТРЕБОВАНИЯ </a:t>
            </a:r>
            <a:r>
              <a:rPr lang="ru-RU" sz="2800" b="1" kern="50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 РЕЗУЛЬТАТАМ ОСВОЕНИЯ ОСНОВНОЙ ОБРАЗОВАТЕЛЬНОЙ ПРОГРАММЫ ДОШКОЛЬНОГО ОБРАЗОВАНИЯ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32500"/>
          </a:xfrm>
        </p:spPr>
        <p:txBody>
          <a:bodyPr>
            <a:normAutofit fontScale="90000"/>
          </a:bodyPr>
          <a:lstStyle/>
          <a:p>
            <a:pPr algn="l">
              <a:spcBef>
                <a:spcPts val="1200"/>
              </a:spcBef>
              <a:spcAft>
                <a:spcPts val="300"/>
              </a:spcAft>
            </a:pPr>
            <a:r>
              <a:rPr lang="ru-RU" sz="2700" b="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  <a:t>IV. ТРЕБОВАНИЯ К РЕЗУЛЬТАТАМ ОСВОЕНИЯ ОСНОВНОЙ ОБРАЗОВАТЕЛЬНОЙ ПРОГРАММЫ ДОШКОЛЬНОГО ОБРАЗОВАНИЯ </a:t>
            </a:r>
            <a:br>
              <a:rPr lang="ru-RU" sz="2700" b="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  <a:cs typeface="Cambria" panose="02040503050406030204" pitchFamily="18" charset="0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1. Требования Стандарта к результатам освоения Программы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представлены в виде целевых ориентиров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дошкольного образования, которые представляют собой социальные и психологические характеристики возможных достижений ребёнка на этапе завершения уровня дошкольного образования. </a:t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712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53720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2.Целевые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ориентиры не подлежат непосредственной оценке, в том числе в виде педагогической диагностики (мониторинга), и не являются основанием для их формального сравнения с реальными достижениями детей.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Они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не являются основой объективной оценки соответствия установленным требованиям образовательной деятельности и подготовки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воспитанников. </a:t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Освоение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Программы не сопровождается проведением промежуточных аттестаций и итоговой аттестации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воспитанников.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1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1" y="177800"/>
            <a:ext cx="10018713" cy="6426200"/>
          </a:xfrm>
        </p:spPr>
        <p:txBody>
          <a:bodyPr>
            <a:noAutofit/>
          </a:bodyPr>
          <a:lstStyle/>
          <a:p>
            <a:pPr indent="457200" algn="l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DejaVu Sans"/>
              </a:rPr>
              <a:t>3.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Целевые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ориентиры не могут служить непосредственным основанием при решении управленческих задач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, включая: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аттестацию педагогических кадров;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оценку качества образования;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оценку выполнения муниципального (государственного) задания посредством их включения в показатели качества выполнения задания;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распределение стимулирующего фонда оплаты труда работников Организации.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4157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58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449580"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К целевым ориентирам дошкольного образования относятся следующие социальные и психологические характеристики личности ребёнка на этапе завершения дошкольного образования: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65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211" y="698500"/>
            <a:ext cx="10018713" cy="574040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sz="310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ребёнок проявляет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инициативность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и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самостоятельность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 разных видах деятельности – игре, общении, конструировании и др. Способен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выбирать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себе род занятий, участников совместной деятельности, обнаруживает способность к воплощению разнообразных замыслов; </a:t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ребёнок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уверен в своих силах, открыт внешнему миру, положительно относится к себе и к другим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, обладает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чувством собственного достоинства.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Активно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взаимодействует со сверстниками и взрослыми,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4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70600"/>
          </a:xfrm>
        </p:spPr>
        <p:txBody>
          <a:bodyPr>
            <a:normAutofit fontScale="90000"/>
          </a:bodyPr>
          <a:lstStyle/>
          <a:p>
            <a:pPr indent="449580" algn="l">
              <a:spcAft>
                <a:spcPts val="0"/>
              </a:spcAft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ребёнок обладает развитым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воображением,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которое реализуется в разных видах деятельности. Способность ребёнка к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фантазии, воображению, творчеству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интенсивно развивается и проявляется в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игре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. Ребёнок владеет разными формами и видами игры. Умеет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подчиняться разным правилам и социальным нормам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, различать условную и реальную ситуации, в том числе игровую и учебную; </a:t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   - </a:t>
            </a:r>
            <a:r>
              <a:rPr lang="ru-RU" sz="31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творческие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способности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9310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45200"/>
          </a:xfrm>
        </p:spPr>
        <p:txBody>
          <a:bodyPr>
            <a:normAutofit fontScale="90000"/>
          </a:bodyPr>
          <a:lstStyle/>
          <a:p>
            <a:pPr indent="449580" algn="l">
              <a:spcAft>
                <a:spcPts val="0"/>
              </a:spcAft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у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ребёнка развита крупная и мелкая моторика.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     - ребёнок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способен к волевым усилиям в разных видах деятельности, преодолевать сиюминутные побуждения, доводить до конца начатое дело.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Ребёнок может следовать социальным нормам поведения и правилам в разных видах деятельности, во взаимоотношениях со взрослыми и сверстниками, правилам безопасного поведения и личной гигиены;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3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172200"/>
          </a:xfrm>
        </p:spPr>
        <p:txBody>
          <a:bodyPr>
            <a:normAutofit fontScale="90000"/>
          </a:bodyPr>
          <a:lstStyle/>
          <a:p>
            <a:pPr indent="449580" algn="l">
              <a:spcAft>
                <a:spcPts val="0"/>
              </a:spcAft>
            </a:pP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ребёнок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проявляет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любознательность,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наблюдать, экспериментировать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. Обладает начальными знаниями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</a:t>
            </a:r>
            <a:r>
              <a:rPr lang="ru-RU" sz="3100" b="1" i="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способен к принятию собственных решений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, опираясь на свои знания и умения в различных сферах действительности.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0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3211" y="355600"/>
            <a:ext cx="10018713" cy="6019800"/>
          </a:xfrm>
        </p:spPr>
        <p:txBody>
          <a:bodyPr>
            <a:normAutofit/>
          </a:bodyPr>
          <a:lstStyle/>
          <a:p>
            <a:pPr algn="l"/>
            <a:r>
              <a:rPr lang="ru-RU" sz="2400" kern="50" dirty="0" smtClean="0">
                <a:latin typeface="Liberation Serif"/>
                <a:ea typeface="DejaVu Sans"/>
                <a:cs typeface="Times New Roman" panose="02020603050405020304" pitchFamily="18" charset="0"/>
              </a:rPr>
              <a:t>1.</a:t>
            </a:r>
            <a:r>
              <a:rPr lang="ru-RU" sz="2800" kern="50" dirty="0" smtClean="0">
                <a:latin typeface="Liberation Serif"/>
                <a:ea typeface="DejaVu Sans"/>
                <a:cs typeface="Times New Roman" panose="02020603050405020304" pitchFamily="18" charset="0"/>
              </a:rPr>
              <a:t>Освоение </a:t>
            </a:r>
            <a:r>
              <a:rPr lang="ru-RU" sz="2800" kern="50" dirty="0">
                <a:latin typeface="Liberation Serif"/>
                <a:ea typeface="DejaVu Sans"/>
                <a:cs typeface="Times New Roman" panose="02020603050405020304" pitchFamily="18" charset="0"/>
              </a:rPr>
              <a:t>основной образовательной программы не сопровождается проведением промежуточных и итоговой аттестаций воспитанников.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601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782733"/>
          </a:xfrm>
        </p:spPr>
        <p:txBody>
          <a:bodyPr>
            <a:normAutofit/>
          </a:bodyPr>
          <a:lstStyle/>
          <a:p>
            <a:pPr indent="457200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При разработке Стандарта учтены: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особые образовательные потребности отдельных категорий детей, в том числе с ограниченными возможностями здоровья;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возможности освоения ребёнком Программы на разных этапах её реализации.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5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92100"/>
            <a:ext cx="10018713" cy="6388100"/>
          </a:xfrm>
        </p:spPr>
        <p:txBody>
          <a:bodyPr>
            <a:normAutofit fontScale="90000"/>
          </a:bodyPr>
          <a:lstStyle/>
          <a:p>
            <a:pPr indent="457200" algn="l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Стандарт утверждает основные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принципы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поддержки разнообразия детства;</a:t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сохранения уникальности и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самоценности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дошкольного детства как важного этапа в общем развитии человека; </a:t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полноценного проживания ребёнком всех этапов дошкольного детства, амплификации (обогащения) детского развития; </a:t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4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15900"/>
            <a:ext cx="10018713" cy="650240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создания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благоприятной социальной ситуации развития каждого ребёнка в соответствии с его возрастными и индивидуальными особенностями и склонностями;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содействия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и сотрудничества детей и взрослых в процессе развития детей и их взаимодействия с людьми, культурой и окружающим миром;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приобщения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детей к социокультурным нормам, традициям семьи, общества и государства;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91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930900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формирования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познавательных интересов и познавательных действий ребёнка через его включение в различные виды деятельности;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учёта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этнокультурной и социальной ситуации развития детей.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5111" y="114300"/>
            <a:ext cx="10018713" cy="5067300"/>
          </a:xfrm>
        </p:spPr>
        <p:txBody>
          <a:bodyPr>
            <a:normAutofit fontScale="90000"/>
          </a:bodyPr>
          <a:lstStyle/>
          <a:p>
            <a:pPr indent="457200" algn="l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Стандарт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преследует следующие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цели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:  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обеспечение государством равенства возможностей для каждого ребёнка в получении качественного дошкольного образования;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обеспечение государственных гарантий уровня и качества образования на основе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единства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 обязательных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требований к условиям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реализации основных образовательных программ, их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структуре и результатам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их освоения;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сохранение единства образовательного пространства Российской Федерации относительно уровня дошкольного образования. </a:t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0135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14300"/>
            <a:ext cx="10018713" cy="660400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Стандарт является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основой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для: </a:t>
            </a:r>
            <a:b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разработки и реализации Программы;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разработки примерных образовательных программ дошкольного образования (далее – Примерные программы);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разработки нормативов финансового обеспечения реализации Программы;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формирования учредителем государственного (муниципального) задания в отношении Организаций;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объективной оценки соответствия образовательной деятельности Организации требованиям Стандарта к условиям реализации и структуре Программы;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● подготовки,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 </a:t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3698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19800"/>
          </a:xfrm>
        </p:spPr>
        <p:txBody>
          <a:bodyPr>
            <a:normAutofit fontScale="90000"/>
          </a:bodyPr>
          <a:lstStyle/>
          <a:p>
            <a:pPr indent="457200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Основная образовательная программа дошкольного образования проектируется как программа психолого-педагогической поддержки позитивной социализации и индивидуализации развития детей дошкольного возраста и определяет комплекс основных характеристик дошкольного образования (объём, содержание и планируемые результаты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</a:rPr>
              <a:t>в виде целевых ориентиров дошкольного образования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), организационно-педагогические условия образовательного процесса.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2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201</TotalTime>
  <Words>554</Words>
  <Application>Microsoft Office PowerPoint</Application>
  <PresentationFormat>Широкоэкранный</PresentationFormat>
  <Paragraphs>28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Cambria</vt:lpstr>
      <vt:lpstr>Corbel</vt:lpstr>
      <vt:lpstr>DejaVu Sans</vt:lpstr>
      <vt:lpstr>Liberation Serif</vt:lpstr>
      <vt:lpstr>Times New Roman</vt:lpstr>
      <vt:lpstr>Параллакс</vt:lpstr>
      <vt:lpstr>                                                                                                   ФЕДЕРАЛЬНЫЙ  ГОСУДАРСТВЕННЫЙ ОБРАЗОВАТЕЛЬНЫЙ  СТАНДАРТ  ДОШКОЛЬНОГО  ОБРАЗОВАНИЯ </vt:lpstr>
      <vt:lpstr>1. ОБЩИЕ ПОЛОЖЕНИЯ   2. ТРЕБОВАНИЯ К СТРУКТУРЕ ОСНОВНОЙ ОБРАЗОВАТЕЛЬНОЙ ПРОГРАММЫ ДОШКОЛЬНОГО ОБРАЗОВАНИЯ   3.ТРЕБОВАНИЯ К УСЛОВИЯМ РЕАЛИЗАЦИИ ОСНОВНОЙ ОБРАЗОВАТЕЛЬНОЙ ПРОГРАММЫ ДОШКОЛЬНОГО ОБРАЗОВАНИЯ   4.ТРЕБОВАНИЯ К РЕЗУЛЬТАТАМ ОСВОЕНИЯ ОСНОВНОЙ ОБРАЗОВАТЕЛЬНОЙ ПРОГРАММЫ ДОШКОЛЬНОГО ОБРАЗОВАНИЯ </vt:lpstr>
      <vt:lpstr>При разработке Стандарта учтены:   ● особые образовательные потребности отдельных категорий детей, в том числе с ограниченными возможностями здоровья;   ● возможности освоения ребёнком Программы на разных этапах её реализации.  </vt:lpstr>
      <vt:lpstr>Стандарт утверждает основные принципы:   - поддержки разнообразия детства;  - сохранения уникальности и самоценности дошкольного детства как важного этапа в общем развитии человека;   - полноценного проживания ребёнком всех этапов дошкольного детства, амплификации (обогащения) детского развития;  </vt:lpstr>
      <vt:lpstr>- создания благоприятной социальной ситуации развития каждого ребёнка в соответствии с его возрастными и индивидуальными особенностями и склонностями;   - содействия и сотрудничества детей и взрослых в процессе развития детей и их взаимодействия с людьми, культурой и окружающим миром;   - приобщения детей к социокультурным нормам, традициям семьи, общества и государства;  </vt:lpstr>
      <vt:lpstr>- формирования познавательных интересов и познавательных действий ребёнка через его включение в различные виды деятельности;   - учёта этнокультурной и социальной ситуации развития детей.  </vt:lpstr>
      <vt:lpstr>   Стандарт преследует следующие цели:   ● обеспечение государством равенства возможностей для каждого ребёнка в получении качественного дошкольного образования;  ● 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  ● сохранение единства образовательного пространства Российской Федерации относительно уровня дошкольного образования.  </vt:lpstr>
      <vt:lpstr> Стандарт является основой для:  ● разработки и реализации Программы;  ● разработки примерных образовательных программ дошкольного образования (далее – Примерные программы);  ● разработки нормативов финансового обеспечения реализации Программы;  ● формирования учредителем государственного (муниципального) задания в отношении Организаций;  ● объективной оценки соответствия образовательной деятельности Организации требованиям Стандарта к условиям реализации и структуре Программы;  ● подготовки,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  </vt:lpstr>
      <vt:lpstr>Основная образовательная программа дошкольного образования проектируется как программа психолого-педагогической поддержки позитивной социализации и индивидуализации развития детей дошкольного возраста и определяет комплекс основных характеристик дошкольного образования (объём, содержание и планируемые результаты в виде целевых ориентиров дошкольного образования), организационно-педагогические условия образовательного процесса.  </vt:lpstr>
      <vt:lpstr>Программа направлена: - на создание условий социальной ситуации развития дошкольников, сотрудничества со взрослыми и сверстниками в зоне его ближайшего развития.   - на создание образовательной среды как зоны ближайшего развития ребёнка. Образовательная среда составляет систему условий социализации и развития детей, включая пространственно-временные, социальные, деятельностные условия.  </vt:lpstr>
      <vt:lpstr>Стандарт устанавливает требования, обязательные при реализации Программы, в том числе:  ● к структуре Программы;  ● к условиям реализации Программы, включающим требования к психолого-педагогическим, кадровым, финансовым условиям и к предметно-пространственной среде;  ● к результатам освоения Программы, представленным в виде целевых ориентиров дошкольного образования.  </vt:lpstr>
      <vt:lpstr>II. ТРЕБОВАНИЯ К СТРУКТУРЕ ОСНОВНОЙ ОБРАЗОВАТЕЛЬНОЙ ПРОГРАММЫ ДОШКОЛЬНОГО ОБРАЗОВАНИЯ   1.Группы в одной Организации могут действовать на основе различных Программ.   2.Содержание Программы должно охватывать следующие образовательные области:  ● коммуникативно-личностное развитие;  ● познавательно-речевое развитие;  ● художественно-эстетическое развитие;  ● физическое развитие.       </vt:lpstr>
      <vt:lpstr>Содержание  Программы  должно  отражать:    ● предметно-пространственную развивающую образовательную среду;   ● характер взаимодействия со взрослыми;   ● характер взаимодействия с другими детьми;   ● систему отношений ребёнка к миру, к другим людям, к себе самому.     </vt:lpstr>
      <vt:lpstr>        Программа предполагает обязательную часть и часть, формируемую участниками образовательных отношений. Обе части являются взаимодополняющими и необходимыми с точки зрения реализации требований Стандарта.   Обязательная часть Программы предполагает комплексность подхода, обеспечивая развитие воспитанников во всех четырёх взаимодополняющих образовательных областях (в соответствии с п. 3 настоящих Требований к структуре Программы).   В разделе «Часть, формируемая участниками образовательных отношений» должны быть представлены выбранные и/или разработанные самостоятельно участниками образовательных отношений парциальные программы, методики, формы организации образовательной работы.   Объём обязательной части Программы должен составлять не менее 60% от её общего объёма, а части, формируемой участниками образовательных отношений, – не более 40%. </vt:lpstr>
      <vt:lpstr>Обязательная часть Программы, в случае если она не дублирует содержание одной из Примерных программ, должна быть представлена развёрнуто в соответствии с п. 7 настоящих Требований к структуре Программы.  В противном случае обязательная часть Программы оформляется в виде ссылки на соответствующую Примерную программу.  Часть Программы, формируемая участниками образовательных отношений, может быть представлена в виде ссылок на соответствующую методическую литературу, 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 </vt:lpstr>
      <vt:lpstr>Дополнительным разделом Программы является текст её краткой презентации.  Краткая презентация Программы должна быть ориентирована на родителей воспитанников и доступна для ознакомления.  В краткой презентации Программы должны быть указаны:  ● возрастные и иные категории детей, которые могут получать дошкольное образование в данной Организации, в том числе категории детей с ОВЗ, если возможность их образования предусматривается;  ● реализуемые Примерные программы в том случае, если дошкольные группы используют их обязательную часть;  ● характеристика взаимодействия педагогического коллектива с семьями воспитанников;  ● иные характеристики, наиболее существенные с точки зрения авторов. </vt:lpstr>
      <vt:lpstr>III. ТРЕБОВАНИЯ К УСЛОВИЯМ РЕАЛИЗАЦИИ ОСНОВНОЙ ОБРАЗОВАТЕЛЬНОЙ ПРОГРАММЫ ДОШКОЛЬНОГО ОБРАЗОВАНИЯ  Требования к условиям реализации Программы включают требования к: - психолого-педагогическим,  - кадровым,  - материально-техническим, - финансовым условиям реализации Программы,  - развивающей предметно-пространственной среде.   </vt:lpstr>
      <vt:lpstr>В Организации (группе) может проводиться оценка развития детей, его динамики, в том числе измерение их личностных образовательных результатов. Такая оценка производится педагогом совместно с педагогом-психологом в рамках психолого-педагогической диагностики (или мониторинга).   Участие ребёнка в психолого-педагогической диагностике (мониторинге) допускается только с согласия его родителей (законных представителей).   Результаты психолого-педагогической диагностики (мониторинга) могут использоваться исключительно для решения образовательных задач:   ●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развития);  ● оптимизации работы с группой детей.  </vt:lpstr>
      <vt:lpstr>Организация должна создавать возможности:   - для предоставления информации о Программе семье и всем заинтересованным лицам, вовлечённым в образовательный процесс, а также широкой общественности;  - для педагогов по поиску, использованию материалов, обеспечивающих реализацию Программы, в том числе в информационной среде;  -  для обсуждения с родителями (законными представителями) воспитанников вопросов, связанных с реализацией Программы.  </vt:lpstr>
      <vt:lpstr>IV. ТРЕБОВАНИЯ К РЕЗУЛЬТАТАМ ОСВОЕНИЯ ОСНОВНОЙ ОБРАЗОВАТЕЛЬНОЙ ПРОГРАММЫ ДОШКОЛЬНОГО ОБРАЗОВАНИЯ   1. 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социальные и психологические характеристики возможных достижений ребёнка на этапе завершения уровня дошкольного образования.    </vt:lpstr>
      <vt:lpstr>2.Целевые ориентиры не подлежат непосредственной оценке, в том числе в виде педагогической диагностики (мониторинга), и не являются основанием для их формального сравнения с реальными достижениями детей.  Они не являются основой объективной оценки соответствия установленным требованиям образовательной деятельности и подготовки воспитанников.  Освоение Программы не сопровождается проведением промежуточных аттестаций и итоговой аттестации воспитанников. </vt:lpstr>
      <vt:lpstr>3.Целевые ориентиры не могут служить непосредственным основанием при решении управленческих задач, включая:  ● аттестацию педагогических кадров;  ● оценку качества образования;  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  ● оценку выполнения муниципального (государственного) задания посредством их включения в показатели качества выполнения задания;  ● распределение стимулирующего фонда оплаты труда работников Организации.  </vt:lpstr>
      <vt:lpstr>К целевым ориентирам дошкольного образования относятся следующие социальные и психологические характеристики личности ребёнка на этапе завершения дошкольного образования:  </vt:lpstr>
      <vt:lpstr>- ребёнок проявляет инициативность и самостоятельность в разных видах деятельности – игре, общении, конструировании и др. Способен выбирать себе род занятий, участников совместной деятельности, обнаруживает способность к воплощению разнообразных замыслов;   - ребёнок уверен в своих силах, открыт внешнему миру, положительно относится к себе и к другим, обладает чувством собственного достоинства.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     </vt:lpstr>
      <vt:lpstr>- ребёнок обладает развитым воображением, которое реализуется в разных видах деятельности. Способность ребёнка к фантазии, воображению, творчеству интенсивно развивается и проявляется в игре. Ребёнок владеет разными формами и видами игры. Умеет подчиняться разным правилам и социальным нормам, различать условную и реальную ситуации, в том числе игровую и учебную;       - творческие способности 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  </vt:lpstr>
      <vt:lpstr>- у ребёнка развита крупная и мелкая моторика.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         - ребёнок способен к волевым усилиям в разных видах деятельности, преодолевать сиюминутные побуждения, доводить до конца начатое дело.  Ребёнок может следовать социальным нормам поведения и правилам в разных видах деятельности, во взаимоотношениях со взрослыми и сверстниками, правилам безопасного поведения и личной гигиены;   </vt:lpstr>
      <vt:lpstr>- ребёнок проявляет любознательность, 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наблюдать, экспериментировать. Обладает начальными знаниями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способен к принятию собственных решений, опираясь на свои знания и умения в различных сферах действительности.  </vt:lpstr>
      <vt:lpstr>1.Освоение основной образовательной программы не сопровождается проведением промежуточных и итоговой аттестаций воспитанников.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                                             ПРОЕКТ    ФЕДЕРАЛЬНЫЙ  ГОСУДАРСТВЕННЫЙ ОБРАЗОВАТЕЛЬНЫЙ  СТАНДАРТ  ДОШКОЛЬНОГО  ОБРАЗОВАНИЯ </dc:title>
  <dc:creator>админ</dc:creator>
  <cp:lastModifiedBy>админ</cp:lastModifiedBy>
  <cp:revision>21</cp:revision>
  <dcterms:created xsi:type="dcterms:W3CDTF">2013-08-26T10:13:09Z</dcterms:created>
  <dcterms:modified xsi:type="dcterms:W3CDTF">2013-09-06T06:05:59Z</dcterms:modified>
</cp:coreProperties>
</file>